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20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52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64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48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1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53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03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27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58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47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13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22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813D-C73B-479F-8F33-D053A77A66DE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9BF1-9FB6-49FC-869E-AEF6A6DC3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42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webquest.fr/?m=67461_inscription-9-jrp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964" y="375264"/>
            <a:ext cx="6873964" cy="923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98324" y="1822642"/>
            <a:ext cx="43893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latin typeface="Berlin Sans FB" panose="020E0602020502020306" pitchFamily="34" charset="0"/>
              </a:rPr>
              <a:t>Pharmacovigilance et Diabète</a:t>
            </a:r>
            <a:endParaRPr lang="fr-FR" sz="2600" dirty="0"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60240" y="446692"/>
            <a:ext cx="4869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9 </a:t>
            </a:r>
            <a:r>
              <a:rPr lang="fr-FR" sz="2000" dirty="0" err="1" smtClean="0">
                <a:solidFill>
                  <a:schemeClr val="bg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ème</a:t>
            </a:r>
            <a:r>
              <a:rPr lang="fr-FR" sz="20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 Journée Régionale de Pharmacovigilance et d’</a:t>
            </a:r>
            <a:r>
              <a:rPr lang="fr-FR" sz="2000" dirty="0" err="1" smtClean="0">
                <a:solidFill>
                  <a:schemeClr val="bg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Addictovigilance</a:t>
            </a:r>
            <a:endParaRPr lang="fr-FR" sz="2000" dirty="0">
              <a:solidFill>
                <a:schemeClr val="bg1"/>
              </a:solidFill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9488" y="2648744"/>
            <a:ext cx="311951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Mardi 8 octobre 2019</a:t>
            </a:r>
          </a:p>
          <a:p>
            <a:pPr algn="ctr"/>
            <a:r>
              <a:rPr lang="fr-FR" sz="2400" dirty="0">
                <a:solidFill>
                  <a:srgbClr val="92D050"/>
                </a:solidFill>
                <a:latin typeface="Berlin Sans FB" panose="020E0602020502020306" pitchFamily="34" charset="0"/>
              </a:rPr>
              <a:t>d</a:t>
            </a:r>
            <a:r>
              <a:rPr lang="fr-FR" sz="24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e 8h45 à 17h</a:t>
            </a:r>
          </a:p>
          <a:p>
            <a:pPr algn="ctr"/>
            <a:r>
              <a:rPr lang="fr-FR" dirty="0" smtClean="0">
                <a:latin typeface="Berlin Sans FB" panose="020E0602020502020306" pitchFamily="34" charset="0"/>
              </a:rPr>
              <a:t>Amphithéâtre C </a:t>
            </a:r>
          </a:p>
          <a:p>
            <a:pPr algn="ctr"/>
            <a:r>
              <a:rPr lang="fr-FR" dirty="0" smtClean="0">
                <a:latin typeface="Berlin Sans FB" panose="020E0602020502020306" pitchFamily="34" charset="0"/>
              </a:rPr>
              <a:t>Institut Gernez Rieux </a:t>
            </a:r>
          </a:p>
          <a:p>
            <a:pPr algn="ctr"/>
            <a:r>
              <a:rPr lang="fr-FR" dirty="0" smtClean="0">
                <a:latin typeface="Berlin Sans FB" panose="020E0602020502020306" pitchFamily="34" charset="0"/>
              </a:rPr>
              <a:t>CHU Lille</a:t>
            </a:r>
            <a:endParaRPr lang="fr-FR" dirty="0"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567" y="4679771"/>
            <a:ext cx="3239425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MATIN</a:t>
            </a:r>
          </a:p>
          <a:p>
            <a:pPr algn="ctr"/>
            <a:endParaRPr lang="fr-FR" sz="800" dirty="0" smtClean="0">
              <a:solidFill>
                <a:srgbClr val="FF6600"/>
              </a:solidFill>
              <a:latin typeface="Berlin Sans FB" panose="020E0602020502020306" pitchFamily="34" charset="0"/>
            </a:endParaRPr>
          </a:p>
          <a:p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8h45</a:t>
            </a:r>
            <a:r>
              <a:rPr lang="fr-FR" sz="1300" dirty="0" smtClean="0">
                <a:latin typeface="Berlin Sans FB" panose="020E0602020502020306" pitchFamily="34" charset="0"/>
              </a:rPr>
              <a:t> - Accueil des participants</a:t>
            </a:r>
          </a:p>
          <a:p>
            <a:endParaRPr lang="fr-FR" sz="800" dirty="0" smtClean="0">
              <a:latin typeface="Berlin Sans FB" panose="020E0602020502020306" pitchFamily="34" charset="0"/>
            </a:endParaRPr>
          </a:p>
          <a:p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9h15</a:t>
            </a:r>
            <a:r>
              <a:rPr lang="fr-FR" sz="1300" dirty="0" smtClean="0">
                <a:latin typeface="Berlin Sans FB" panose="020E0602020502020306" pitchFamily="34" charset="0"/>
              </a:rPr>
              <a:t> – Introduction</a:t>
            </a:r>
          </a:p>
          <a:p>
            <a:endParaRPr lang="fr-FR" sz="800" dirty="0" smtClean="0">
              <a:latin typeface="Berlin Sans FB" panose="020E0602020502020306" pitchFamily="34" charset="0"/>
            </a:endParaRPr>
          </a:p>
          <a:p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9h30 – 10h45 </a:t>
            </a:r>
            <a:r>
              <a:rPr lang="fr-FR" sz="1300" dirty="0" smtClean="0">
                <a:latin typeface="Berlin Sans FB" panose="020E0602020502020306" pitchFamily="34" charset="0"/>
              </a:rPr>
              <a:t>– Diabète : </a:t>
            </a:r>
          </a:p>
          <a:p>
            <a:r>
              <a:rPr lang="fr-FR" sz="1300" dirty="0" smtClean="0">
                <a:latin typeface="Berlin Sans FB" panose="020E0602020502020306" pitchFamily="34" charset="0"/>
              </a:rPr>
              <a:t>• </a:t>
            </a:r>
            <a:r>
              <a:rPr lang="fr-FR" sz="1300" dirty="0">
                <a:latin typeface="Berlin Sans FB" panose="020E0602020502020306" pitchFamily="34" charset="0"/>
              </a:rPr>
              <a:t>La prise en charge du diabète de type 2 : nouvelles recommandations</a:t>
            </a:r>
          </a:p>
          <a:p>
            <a:r>
              <a:rPr lang="fr-FR" sz="1300" dirty="0" smtClean="0">
                <a:latin typeface="Berlin Sans FB" panose="020E0602020502020306" pitchFamily="34" charset="0"/>
              </a:rPr>
              <a:t>(</a:t>
            </a:r>
            <a:r>
              <a:rPr lang="fr-FR" sz="1300" dirty="0">
                <a:latin typeface="Berlin Sans FB" panose="020E0602020502020306" pitchFamily="34" charset="0"/>
              </a:rPr>
              <a:t>P</a:t>
            </a:r>
            <a:r>
              <a:rPr lang="fr-FR" sz="1300" dirty="0" smtClean="0">
                <a:latin typeface="Berlin Sans FB" panose="020E0602020502020306" pitchFamily="34" charset="0"/>
              </a:rPr>
              <a:t>r </a:t>
            </a:r>
            <a:r>
              <a:rPr lang="fr-FR" sz="1300" dirty="0" err="1" smtClean="0">
                <a:latin typeface="Berlin Sans FB" panose="020E0602020502020306" pitchFamily="34" charset="0"/>
              </a:rPr>
              <a:t>Vambergue</a:t>
            </a:r>
            <a:r>
              <a:rPr lang="fr-FR" sz="1300" dirty="0" smtClean="0">
                <a:latin typeface="Berlin Sans FB" panose="020E0602020502020306" pitchFamily="34" charset="0"/>
              </a:rPr>
              <a:t>)</a:t>
            </a:r>
          </a:p>
          <a:p>
            <a:r>
              <a:rPr lang="fr-FR" sz="1300" dirty="0" smtClean="0">
                <a:latin typeface="Berlin Sans FB" panose="020E0602020502020306" pitchFamily="34" charset="0"/>
              </a:rPr>
              <a:t>• Cas particulier du sujet âgé (Dr Litke)</a:t>
            </a:r>
          </a:p>
          <a:p>
            <a:pPr algn="ctr"/>
            <a:endParaRPr lang="fr-FR" sz="800" dirty="0" smtClean="0">
              <a:solidFill>
                <a:srgbClr val="FF660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10h45 – 11h00 : Pause </a:t>
            </a:r>
          </a:p>
          <a:p>
            <a:pPr algn="ctr"/>
            <a:endParaRPr lang="fr-FR" sz="800" dirty="0" smtClean="0">
              <a:solidFill>
                <a:srgbClr val="FF6600"/>
              </a:solidFill>
              <a:latin typeface="Berlin Sans FB" panose="020E0602020502020306" pitchFamily="34" charset="0"/>
            </a:endParaRPr>
          </a:p>
          <a:p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11h00 – 12h15 </a:t>
            </a:r>
            <a:r>
              <a:rPr lang="fr-FR" sz="1300" dirty="0">
                <a:latin typeface="Berlin Sans FB" panose="020E0602020502020306" pitchFamily="34" charset="0"/>
              </a:rPr>
              <a:t>-</a:t>
            </a:r>
            <a:r>
              <a:rPr lang="fr-FR" sz="1300" dirty="0" smtClean="0">
                <a:latin typeface="Berlin Sans FB" panose="020E0602020502020306" pitchFamily="34" charset="0"/>
              </a:rPr>
              <a:t> </a:t>
            </a:r>
            <a:r>
              <a:rPr lang="fr-FR" sz="1300" dirty="0" err="1" smtClean="0">
                <a:latin typeface="Berlin Sans FB" panose="020E0602020502020306" pitchFamily="34" charset="0"/>
              </a:rPr>
              <a:t>Addictovigilance</a:t>
            </a:r>
            <a:endParaRPr lang="fr-FR" sz="1300" dirty="0" smtClean="0">
              <a:latin typeface="Berlin Sans FB" panose="020E0602020502020306" pitchFamily="34" charset="0"/>
            </a:endParaRPr>
          </a:p>
          <a:p>
            <a:r>
              <a:rPr lang="fr-FR" sz="1300" dirty="0" smtClean="0">
                <a:latin typeface="Berlin Sans FB" panose="020E0602020502020306" pitchFamily="34" charset="0"/>
              </a:rPr>
              <a:t>• Actualités (Dr </a:t>
            </a:r>
            <a:r>
              <a:rPr lang="fr-FR" sz="1300" dirty="0" err="1" smtClean="0">
                <a:latin typeface="Berlin Sans FB" panose="020E0602020502020306" pitchFamily="34" charset="0"/>
              </a:rPr>
              <a:t>Caous</a:t>
            </a:r>
            <a:r>
              <a:rPr lang="fr-FR" sz="1300" dirty="0" smtClean="0">
                <a:latin typeface="Berlin Sans FB" panose="020E0602020502020306" pitchFamily="34" charset="0"/>
              </a:rPr>
              <a:t>)</a:t>
            </a:r>
          </a:p>
          <a:p>
            <a:r>
              <a:rPr lang="fr-FR" sz="1300" dirty="0" smtClean="0">
                <a:latin typeface="Berlin Sans FB" panose="020E0602020502020306" pitchFamily="34" charset="0"/>
              </a:rPr>
              <a:t>• Mésusage de médicaments (Dr Deheul)</a:t>
            </a:r>
          </a:p>
          <a:p>
            <a:endParaRPr lang="fr-FR" sz="1300" dirty="0">
              <a:solidFill>
                <a:srgbClr val="FF66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6992" y="5009029"/>
            <a:ext cx="342949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APRES-MIDI</a:t>
            </a:r>
          </a:p>
          <a:p>
            <a:pPr algn="ctr"/>
            <a:endParaRPr lang="fr-FR" sz="800" dirty="0" smtClean="0">
              <a:solidFill>
                <a:srgbClr val="FF6600"/>
              </a:solidFill>
              <a:latin typeface="Berlin Sans FB" panose="020E0602020502020306" pitchFamily="34" charset="0"/>
            </a:endParaRPr>
          </a:p>
          <a:p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13h45 – 15h15 </a:t>
            </a:r>
            <a:r>
              <a:rPr lang="fr-FR" sz="1300" dirty="0" smtClean="0">
                <a:latin typeface="Berlin Sans FB" panose="020E0602020502020306" pitchFamily="34" charset="0"/>
              </a:rPr>
              <a:t>-  Diabète et pharmacovigilance</a:t>
            </a:r>
            <a:endParaRPr lang="fr-FR" sz="1300" dirty="0" smtClean="0">
              <a:solidFill>
                <a:srgbClr val="FF6600"/>
              </a:solidFill>
              <a:latin typeface="Berlin Sans FB" panose="020E0602020502020306" pitchFamily="34" charset="0"/>
            </a:endParaRPr>
          </a:p>
          <a:p>
            <a:r>
              <a:rPr lang="fr-FR" sz="1300" dirty="0" smtClean="0">
                <a:latin typeface="Berlin Sans FB" panose="020E0602020502020306" pitchFamily="34" charset="0"/>
              </a:rPr>
              <a:t>• </a:t>
            </a:r>
            <a:r>
              <a:rPr lang="fr-FR" sz="1300" dirty="0">
                <a:latin typeface="Berlin Sans FB" panose="020E0602020502020306" pitchFamily="34" charset="0"/>
              </a:rPr>
              <a:t>Actualités (Dr Béné - Dr </a:t>
            </a:r>
            <a:r>
              <a:rPr lang="fr-FR" sz="1300" dirty="0" smtClean="0">
                <a:latin typeface="Berlin Sans FB" panose="020E0602020502020306" pitchFamily="34" charset="0"/>
              </a:rPr>
              <a:t>Gaboriau)</a:t>
            </a:r>
          </a:p>
          <a:p>
            <a:r>
              <a:rPr lang="fr-FR" sz="1300" dirty="0" smtClean="0">
                <a:latin typeface="Berlin Sans FB" panose="020E0602020502020306" pitchFamily="34" charset="0"/>
              </a:rPr>
              <a:t>• Metformine (Dr Garat) </a:t>
            </a:r>
          </a:p>
          <a:p>
            <a:r>
              <a:rPr lang="fr-FR" sz="1300" dirty="0" smtClean="0">
                <a:latin typeface="Berlin Sans FB" panose="020E0602020502020306" pitchFamily="34" charset="0"/>
              </a:rPr>
              <a:t>• Erreurs médicamenteuses (Dr Yilmaz - Dr Carpentier) </a:t>
            </a:r>
          </a:p>
          <a:p>
            <a:endParaRPr lang="fr-FR" sz="800" dirty="0" smtClean="0">
              <a:latin typeface="Berlin Sans FB" panose="020E0602020502020306" pitchFamily="34" charset="0"/>
            </a:endParaRPr>
          </a:p>
          <a:p>
            <a:pPr algn="ctr"/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15h15 – 15h30 : Pause</a:t>
            </a:r>
          </a:p>
          <a:p>
            <a:endParaRPr lang="fr-FR" sz="800" dirty="0" smtClean="0">
              <a:latin typeface="Berlin Sans FB" panose="020E0602020502020306" pitchFamily="34" charset="0"/>
            </a:endParaRPr>
          </a:p>
          <a:p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15h30 – 16h45 </a:t>
            </a:r>
            <a:r>
              <a:rPr lang="fr-FR" sz="1300" dirty="0" smtClean="0">
                <a:latin typeface="Berlin Sans FB" panose="020E0602020502020306" pitchFamily="34" charset="0"/>
              </a:rPr>
              <a:t>– Venez présenter votre </a:t>
            </a:r>
            <a:r>
              <a:rPr lang="fr-FR" sz="1300" dirty="0" smtClean="0">
                <a:latin typeface="Berlin Sans FB" panose="020E0602020502020306" pitchFamily="34" charset="0"/>
              </a:rPr>
              <a:t>cas </a:t>
            </a:r>
            <a:r>
              <a:rPr lang="fr-FR" sz="1300" dirty="0" smtClean="0">
                <a:latin typeface="Berlin Sans FB" panose="020E0602020502020306" pitchFamily="34" charset="0"/>
              </a:rPr>
              <a:t>clinique </a:t>
            </a:r>
            <a:r>
              <a:rPr lang="fr-FR" sz="1300" dirty="0" smtClean="0">
                <a:latin typeface="Berlin Sans FB" panose="020E0602020502020306" pitchFamily="34" charset="0"/>
              </a:rPr>
              <a:t>sur le sujet </a:t>
            </a:r>
            <a:r>
              <a:rPr lang="fr-FR" sz="1300" dirty="0" smtClean="0">
                <a:latin typeface="Berlin Sans FB" panose="020E0602020502020306" pitchFamily="34" charset="0"/>
              </a:rPr>
              <a:t>de </a:t>
            </a:r>
            <a:r>
              <a:rPr lang="fr-FR" sz="1300" dirty="0" smtClean="0">
                <a:latin typeface="Berlin Sans FB" panose="020E0602020502020306" pitchFamily="34" charset="0"/>
              </a:rPr>
              <a:t>votre choix - </a:t>
            </a:r>
            <a:endParaRPr lang="fr-FR" sz="1400" i="1" dirty="0" smtClean="0">
              <a:latin typeface="Berlin Sans FB" panose="020E0602020502020306" pitchFamily="34" charset="0"/>
            </a:endParaRPr>
          </a:p>
          <a:p>
            <a:r>
              <a:rPr lang="fr-FR" sz="1400" i="1" dirty="0" smtClean="0">
                <a:latin typeface="Berlin Sans FB" panose="020E0602020502020306" pitchFamily="34" charset="0"/>
              </a:rPr>
              <a:t>Merci de nous les envoyer à pharmacovigilance@chru-lille.fr</a:t>
            </a:r>
          </a:p>
          <a:p>
            <a:endParaRPr lang="fr-FR" sz="800" dirty="0" smtClean="0">
              <a:latin typeface="Berlin Sans FB" panose="020E0602020502020306" pitchFamily="34" charset="0"/>
            </a:endParaRPr>
          </a:p>
          <a:p>
            <a:r>
              <a:rPr lang="fr-FR" sz="1300" dirty="0" smtClean="0">
                <a:solidFill>
                  <a:srgbClr val="FF6600"/>
                </a:solidFill>
                <a:latin typeface="Berlin Sans FB" panose="020E0602020502020306" pitchFamily="34" charset="0"/>
              </a:rPr>
              <a:t>16h45 - 17h00 </a:t>
            </a:r>
            <a:r>
              <a:rPr lang="fr-FR" sz="1300" dirty="0" smtClean="0">
                <a:latin typeface="Berlin Sans FB" panose="020E0602020502020306" pitchFamily="34" charset="0"/>
              </a:rPr>
              <a:t>- Bilans des CRPV / CEIP</a:t>
            </a:r>
            <a:endParaRPr lang="fr-FR" sz="1300" dirty="0">
              <a:latin typeface="Berlin Sans FB" panose="020E0602020502020306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" y="8998895"/>
            <a:ext cx="2657413" cy="830997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Renseignements :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Centre Régional de Pharmacovigilance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Téléphone : 03 20 96 18 18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pharmacovigilance@chru-lille.fr</a:t>
            </a:r>
            <a:endParaRPr lang="fr-FR" sz="1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38" y="128464"/>
            <a:ext cx="1355378" cy="135537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042" y="9057456"/>
            <a:ext cx="3960440" cy="74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725415" y="8481392"/>
            <a:ext cx="572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Berlin Sans FB" panose="020E0602020502020306" pitchFamily="34" charset="0"/>
              </a:rPr>
              <a:t>Inscription : </a:t>
            </a:r>
            <a:r>
              <a:rPr lang="fr-FR" sz="1600" u="sng" dirty="0">
                <a:hlinkClick r:id="rId4"/>
              </a:rPr>
              <a:t>https://webquest.fr/?m=67461_inscription-9-jrpv</a:t>
            </a:r>
            <a:endParaRPr lang="fr-FR" sz="1600" dirty="0"/>
          </a:p>
          <a:p>
            <a:endParaRPr lang="fr-FR" sz="1600" dirty="0" smtClean="0">
              <a:latin typeface="Berlin Sans FB" panose="020E0602020502020306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92696" y="4520952"/>
            <a:ext cx="5400600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765171" y="8337376"/>
            <a:ext cx="5400600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256780" y="4715965"/>
            <a:ext cx="151996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00" dirty="0">
                <a:solidFill>
                  <a:srgbClr val="FF6600"/>
                </a:solidFill>
                <a:latin typeface="Berlin Sans FB" panose="020E0602020502020306" pitchFamily="34" charset="0"/>
              </a:rPr>
              <a:t>PAUSE DEJEUNER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7759" y="2409219"/>
            <a:ext cx="2698012" cy="203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144</Words>
  <Application>Microsoft Office PowerPoint</Application>
  <PresentationFormat>Format A4 (210 x 297 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Thème Office</vt:lpstr>
      <vt:lpstr>Présentation PowerPoint</vt:lpstr>
    </vt:vector>
  </TitlesOfParts>
  <Company>Chru-Lille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GAUTIER Sophie</dc:creator>
  <cp:lastModifiedBy>GAUTIER Sophie</cp:lastModifiedBy>
  <cp:revision>31</cp:revision>
  <dcterms:created xsi:type="dcterms:W3CDTF">2018-07-16T12:30:50Z</dcterms:created>
  <dcterms:modified xsi:type="dcterms:W3CDTF">2019-06-24T13:25:15Z</dcterms:modified>
</cp:coreProperties>
</file>